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9396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836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9385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6238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5161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1747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5577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988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145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9299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442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E51F2-8100-4DE1-815E-30C8A4C40CB5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BB6BF-5217-4CF5-9953-70F8F19168D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0367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Ant Colony Optimization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689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8" y="908720"/>
            <a:ext cx="6296025" cy="429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3744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692696"/>
            <a:ext cx="6743700" cy="473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7642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692695"/>
            <a:ext cx="7272808" cy="5399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2408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404664"/>
            <a:ext cx="7704856" cy="60840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9683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548680"/>
            <a:ext cx="7316111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6548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92696"/>
            <a:ext cx="8242504" cy="5040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9455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404664"/>
            <a:ext cx="8181750" cy="583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9461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385" y="836712"/>
            <a:ext cx="5572125" cy="3400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2602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550" y="971550"/>
            <a:ext cx="6438900" cy="491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77991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4317" y="1772816"/>
            <a:ext cx="2819400" cy="158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3789040"/>
            <a:ext cx="4543425" cy="212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0789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76672"/>
            <a:ext cx="8530248" cy="5616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3786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4188" y="457200"/>
            <a:ext cx="3095625" cy="198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700" y="3140968"/>
            <a:ext cx="2514600" cy="1866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08872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75" y="1266825"/>
            <a:ext cx="7181850" cy="432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45823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188640"/>
            <a:ext cx="2266950" cy="139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6563" y="1484784"/>
            <a:ext cx="4743450" cy="490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8089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38" y="671513"/>
            <a:ext cx="7400925" cy="551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85524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1052736"/>
            <a:ext cx="4057650" cy="379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6791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764704"/>
            <a:ext cx="4991100" cy="405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3058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425" y="1233488"/>
            <a:ext cx="6915150" cy="439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85029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50" y="719138"/>
            <a:ext cx="7353300" cy="541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3637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413" y="1052513"/>
            <a:ext cx="5591175" cy="4752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50741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225" y="738188"/>
            <a:ext cx="7067550" cy="538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7252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19" y="548680"/>
            <a:ext cx="8290651" cy="583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26108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763" y="980728"/>
            <a:ext cx="4562475" cy="471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53239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788" y="719138"/>
            <a:ext cx="7210425" cy="541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930041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1233488"/>
            <a:ext cx="5048250" cy="439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08746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138" y="981075"/>
            <a:ext cx="6943725" cy="48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12773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665609"/>
            <a:ext cx="4667250" cy="261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448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5" y="1700808"/>
            <a:ext cx="7670943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93547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836712"/>
            <a:ext cx="6696075" cy="465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7304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692696"/>
            <a:ext cx="7776864" cy="5900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5472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692696"/>
            <a:ext cx="6662483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85766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836712"/>
            <a:ext cx="6248400" cy="437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8226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848" y="764704"/>
            <a:ext cx="6524625" cy="446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2016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1369</TotalTime>
  <Words>3</Words>
  <Application>Microsoft Office PowerPoint</Application>
  <PresentationFormat>On-screen Show (4:3)</PresentationFormat>
  <Paragraphs>1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Ant Colony Optimization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 Colony Optimization</dc:title>
  <dc:creator>Singla</dc:creator>
  <cp:lastModifiedBy>Singla</cp:lastModifiedBy>
  <cp:revision>5</cp:revision>
  <dcterms:created xsi:type="dcterms:W3CDTF">2020-10-09T14:07:03Z</dcterms:created>
  <dcterms:modified xsi:type="dcterms:W3CDTF">2020-10-10T12:56:11Z</dcterms:modified>
</cp:coreProperties>
</file>

<file path=docProps/thumbnail.jpeg>
</file>